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A4CA5-6E4F-4F4E-AF1B-68AAEDD066B5}" type="datetimeFigureOut">
              <a:rPr lang="en-US" smtClean="0"/>
              <a:t>7/8/2013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CA87-AFB6-46DB-84B0-BC0DE10D7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911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A4CA5-6E4F-4F4E-AF1B-68AAEDD066B5}" type="datetimeFigureOut">
              <a:rPr lang="en-US" smtClean="0"/>
              <a:t>7/8/2013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CA87-AFB6-46DB-84B0-BC0DE10D7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175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A4CA5-6E4F-4F4E-AF1B-68AAEDD066B5}" type="datetimeFigureOut">
              <a:rPr lang="en-US" smtClean="0"/>
              <a:t>7/8/2013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CA87-AFB6-46DB-84B0-BC0DE10D7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683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A4CA5-6E4F-4F4E-AF1B-68AAEDD066B5}" type="datetimeFigureOut">
              <a:rPr lang="en-US" smtClean="0"/>
              <a:t>7/8/2013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CA87-AFB6-46DB-84B0-BC0DE10D7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557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A4CA5-6E4F-4F4E-AF1B-68AAEDD066B5}" type="datetimeFigureOut">
              <a:rPr lang="en-US" smtClean="0"/>
              <a:t>7/8/2013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CA87-AFB6-46DB-84B0-BC0DE10D7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866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A4CA5-6E4F-4F4E-AF1B-68AAEDD066B5}" type="datetimeFigureOut">
              <a:rPr lang="en-US" smtClean="0"/>
              <a:t>7/8/2013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CA87-AFB6-46DB-84B0-BC0DE10D7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635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A4CA5-6E4F-4F4E-AF1B-68AAEDD066B5}" type="datetimeFigureOut">
              <a:rPr lang="en-US" smtClean="0"/>
              <a:t>7/8/2013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CA87-AFB6-46DB-84B0-BC0DE10D7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25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A4CA5-6E4F-4F4E-AF1B-68AAEDD066B5}" type="datetimeFigureOut">
              <a:rPr lang="en-US" smtClean="0"/>
              <a:t>7/8/2013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CA87-AFB6-46DB-84B0-BC0DE10D7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830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A4CA5-6E4F-4F4E-AF1B-68AAEDD066B5}" type="datetimeFigureOut">
              <a:rPr lang="en-US" smtClean="0"/>
              <a:t>7/8/2013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CA87-AFB6-46DB-84B0-BC0DE10D7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676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A4CA5-6E4F-4F4E-AF1B-68AAEDD066B5}" type="datetimeFigureOut">
              <a:rPr lang="en-US" smtClean="0"/>
              <a:t>7/8/2013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CA87-AFB6-46DB-84B0-BC0DE10D7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73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A4CA5-6E4F-4F4E-AF1B-68AAEDD066B5}" type="datetimeFigureOut">
              <a:rPr lang="en-US" smtClean="0"/>
              <a:t>7/8/2013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3CA87-AFB6-46DB-84B0-BC0DE10D7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423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A4CA5-6E4F-4F4E-AF1B-68AAEDD066B5}" type="datetimeFigureOut">
              <a:rPr lang="en-US" smtClean="0"/>
              <a:t>7/8/2013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3CA87-AFB6-46DB-84B0-BC0DE10D7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272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614" t="22372" r="14317" b="7302"/>
          <a:stretch/>
        </p:blipFill>
        <p:spPr bwMode="auto">
          <a:xfrm>
            <a:off x="228600" y="152400"/>
            <a:ext cx="8686800" cy="65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6381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Lynnea</dc:creator>
  <cp:lastModifiedBy>Lynnea</cp:lastModifiedBy>
  <cp:revision>1</cp:revision>
  <dcterms:created xsi:type="dcterms:W3CDTF">2013-07-08T15:21:33Z</dcterms:created>
  <dcterms:modified xsi:type="dcterms:W3CDTF">2013-07-08T15:23:19Z</dcterms:modified>
</cp:coreProperties>
</file>